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 y fecha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y fecha</a:t>
            </a:r>
          </a:p>
        </p:txBody>
      </p:sp>
      <p:sp>
        <p:nvSpPr>
          <p:cNvPr id="12" name="Título de presentació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de presentación</a:t>
            </a:r>
          </a:p>
        </p:txBody>
      </p:sp>
      <p:sp>
        <p:nvSpPr>
          <p:cNvPr id="13" name="Nivel de texto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de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cl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Nivel de texto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Declaración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Hecho (gran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Nivel de texto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Información del hecho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Información del hecho</a:t>
            </a:r>
          </a:p>
        </p:txBody>
      </p:sp>
      <p:sp>
        <p:nvSpPr>
          <p:cNvPr id="10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ribució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Atribución</a:t>
            </a:r>
          </a:p>
        </p:txBody>
      </p:sp>
      <p:sp>
        <p:nvSpPr>
          <p:cNvPr id="116" name="Nivel de texto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“Frase celebre”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n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n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n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o del título"/>
          <p:cNvSpPr txBox="1"/>
          <p:nvPr>
            <p:ph type="title"/>
          </p:nvPr>
        </p:nvSpPr>
        <p:spPr>
          <a:xfrm>
            <a:off x="1841262" y="4260850"/>
            <a:ext cx="20723706" cy="2940052"/>
          </a:xfrm>
          <a:prstGeom prst="rect">
            <a:avLst/>
          </a:prstGeom>
        </p:spPr>
        <p:txBody>
          <a:bodyPr lIns="91436" tIns="91436" rIns="91436" bIns="91436" anchor="ctr"/>
          <a:lstStyle>
            <a:lvl1pPr algn="ctr" defTabSz="1828800">
              <a:lnSpc>
                <a:spcPct val="100000"/>
              </a:lnSpc>
              <a:defRPr b="0" spc="0" sz="8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Texto del título</a:t>
            </a:r>
          </a:p>
        </p:txBody>
      </p:sp>
      <p:sp>
        <p:nvSpPr>
          <p:cNvPr id="150" name="Nivel de texto 1…"/>
          <p:cNvSpPr txBox="1"/>
          <p:nvPr>
            <p:ph type="body" sz="quarter" idx="1"/>
          </p:nvPr>
        </p:nvSpPr>
        <p:spPr>
          <a:xfrm>
            <a:off x="3669824" y="7772400"/>
            <a:ext cx="17066582" cy="3505200"/>
          </a:xfrm>
          <a:prstGeom prst="rect">
            <a:avLst/>
          </a:prstGeom>
        </p:spPr>
        <p:txBody>
          <a:bodyPr lIns="91436" tIns="91436" rIns="91436" bIns="91436"/>
          <a:lstStyle>
            <a:lvl1pPr marL="0" indent="0" algn="ctr" defTabSz="1828800">
              <a:lnSpc>
                <a:spcPct val="100000"/>
              </a:lnSpc>
              <a:spcBef>
                <a:spcPts val="1400"/>
              </a:spcBef>
              <a:buSzTx/>
              <a:buNone/>
              <a:defRPr sz="6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indent="0" algn="ctr" defTabSz="1828800">
              <a:lnSpc>
                <a:spcPct val="100000"/>
              </a:lnSpc>
              <a:spcBef>
                <a:spcPts val="1400"/>
              </a:spcBef>
              <a:buSzTx/>
              <a:buNone/>
              <a:defRPr sz="6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indent="0" algn="ctr" defTabSz="1828800">
              <a:lnSpc>
                <a:spcPct val="100000"/>
              </a:lnSpc>
              <a:spcBef>
                <a:spcPts val="1400"/>
              </a:spcBef>
              <a:buSzTx/>
              <a:buNone/>
              <a:defRPr sz="6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indent="0" algn="ctr" defTabSz="1828800">
              <a:lnSpc>
                <a:spcPct val="100000"/>
              </a:lnSpc>
              <a:spcBef>
                <a:spcPts val="1400"/>
              </a:spcBef>
              <a:buSzTx/>
              <a:buNone/>
              <a:defRPr sz="6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indent="0" algn="ctr" defTabSz="1828800">
              <a:lnSpc>
                <a:spcPct val="100000"/>
              </a:lnSpc>
              <a:spcBef>
                <a:spcPts val="1400"/>
              </a:spcBef>
              <a:buSzTx/>
              <a:buNone/>
              <a:defRPr sz="6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51" name="Número de diapositiva"/>
          <p:cNvSpPr txBox="1"/>
          <p:nvPr>
            <p:ph type="sldNum" sz="quarter" idx="2"/>
          </p:nvPr>
        </p:nvSpPr>
        <p:spPr>
          <a:xfrm>
            <a:off x="22669948" y="12835878"/>
            <a:ext cx="504540" cy="483903"/>
          </a:xfrm>
          <a:prstGeom prst="rect">
            <a:avLst/>
          </a:prstGeom>
        </p:spPr>
        <p:txBody>
          <a:bodyPr lIns="91436" tIns="91436" rIns="91436" bIns="91436" anchor="ctr"/>
          <a:lstStyle>
            <a:lvl1pPr algn="r" defTabSz="1828800"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ítulo de presentació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Título de presentación</a:t>
            </a:r>
          </a:p>
        </p:txBody>
      </p:sp>
      <p:sp>
        <p:nvSpPr>
          <p:cNvPr id="23" name="Autor y fecha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 y fecha</a:t>
            </a:r>
          </a:p>
        </p:txBody>
      </p:sp>
      <p:sp>
        <p:nvSpPr>
          <p:cNvPr id="24" name="Nivel de texto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de presentación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foto alternati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ítulo de diapositiva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Título de diapositiva</a:t>
            </a:r>
          </a:p>
        </p:txBody>
      </p:sp>
      <p:sp>
        <p:nvSpPr>
          <p:cNvPr id="34" name="Nivel de texto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Subtítulo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úmero de diapositiva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ítulo de diapositiv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Título de diapositiva</a:t>
            </a:r>
          </a:p>
        </p:txBody>
      </p:sp>
      <p:sp>
        <p:nvSpPr>
          <p:cNvPr id="43" name="Subtítulo de diapositiva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44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ubtítulo de diapositiva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61" name="Nivel de texto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Título de diapositiva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de diapositiva</a:t>
            </a:r>
          </a:p>
        </p:txBody>
      </p:sp>
      <p:sp>
        <p:nvSpPr>
          <p:cNvPr id="64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ítulo de secció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Título de sección</a:t>
            </a:r>
          </a:p>
        </p:txBody>
      </p:sp>
      <p:sp>
        <p:nvSpPr>
          <p:cNvPr id="72" name="Número de diapositiva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ó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ítulo de diapositiva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Título de diapositiva</a:t>
            </a:r>
          </a:p>
        </p:txBody>
      </p:sp>
      <p:sp>
        <p:nvSpPr>
          <p:cNvPr id="80" name="Subtítulo de diapositiva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diapositiva</a:t>
            </a:r>
          </a:p>
        </p:txBody>
      </p:sp>
      <p:sp>
        <p:nvSpPr>
          <p:cNvPr id="8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ítulo de agenda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Título de agenda</a:t>
            </a:r>
          </a:p>
        </p:txBody>
      </p:sp>
      <p:sp>
        <p:nvSpPr>
          <p:cNvPr id="89" name="Subtítulo de agenda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Subtítulo de agenda</a:t>
            </a:r>
          </a:p>
        </p:txBody>
      </p:sp>
      <p:sp>
        <p:nvSpPr>
          <p:cNvPr id="90" name="Nivel de texto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Temas de agenda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de diapositiva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Título de diapositiva</a:t>
            </a:r>
          </a:p>
        </p:txBody>
      </p:sp>
      <p:sp>
        <p:nvSpPr>
          <p:cNvPr id="3" name="Nivel de texto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Texto en viñeta de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65006" y="517046"/>
            <a:ext cx="15149310" cy="11706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23486" y="1938688"/>
            <a:ext cx="12496927" cy="9838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19364" y="5838954"/>
            <a:ext cx="11541029" cy="6636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94973" y="1562532"/>
            <a:ext cx="13213112" cy="43420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4973" y="2033459"/>
            <a:ext cx="13433028" cy="96490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4973" y="2240414"/>
            <a:ext cx="14055883" cy="92351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Captura de Pantalla 2022-10-08 a la(s) 2.27.11.png" descr="Captura de Pantalla 2022-10-08 a la(s) 2.27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43218" y="1605046"/>
            <a:ext cx="13677168" cy="10505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